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3935" r:id="rId2"/>
  </p:sldMasterIdLst>
  <p:notesMasterIdLst>
    <p:notesMasterId r:id="rId78"/>
  </p:notesMasterIdLst>
  <p:sldIdLst>
    <p:sldId id="486" r:id="rId3"/>
    <p:sldId id="544" r:id="rId4"/>
    <p:sldId id="573" r:id="rId5"/>
    <p:sldId id="574" r:id="rId6"/>
    <p:sldId id="579" r:id="rId7"/>
    <p:sldId id="585" r:id="rId8"/>
    <p:sldId id="586" r:id="rId9"/>
    <p:sldId id="587" r:id="rId10"/>
    <p:sldId id="600" r:id="rId11"/>
    <p:sldId id="580" r:id="rId12"/>
    <p:sldId id="572" r:id="rId13"/>
    <p:sldId id="505" r:id="rId14"/>
    <p:sldId id="603" r:id="rId15"/>
    <p:sldId id="588" r:id="rId16"/>
    <p:sldId id="506" r:id="rId17"/>
    <p:sldId id="507" r:id="rId18"/>
    <p:sldId id="509" r:id="rId19"/>
    <p:sldId id="589" r:id="rId20"/>
    <p:sldId id="511" r:id="rId21"/>
    <p:sldId id="581" r:id="rId22"/>
    <p:sldId id="513" r:id="rId23"/>
    <p:sldId id="514" r:id="rId24"/>
    <p:sldId id="515" r:id="rId25"/>
    <p:sldId id="516" r:id="rId26"/>
    <p:sldId id="571" r:id="rId27"/>
    <p:sldId id="517" r:id="rId28"/>
    <p:sldId id="607" r:id="rId29"/>
    <p:sldId id="611" r:id="rId30"/>
    <p:sldId id="524" r:id="rId31"/>
    <p:sldId id="525" r:id="rId32"/>
    <p:sldId id="561" r:id="rId33"/>
    <p:sldId id="545" r:id="rId34"/>
    <p:sldId id="610" r:id="rId35"/>
    <p:sldId id="609" r:id="rId36"/>
    <p:sldId id="608" r:id="rId37"/>
    <p:sldId id="562" r:id="rId38"/>
    <p:sldId id="597" r:id="rId39"/>
    <p:sldId id="526" r:id="rId40"/>
    <p:sldId id="527" r:id="rId41"/>
    <p:sldId id="598" r:id="rId42"/>
    <p:sldId id="594" r:id="rId43"/>
    <p:sldId id="576" r:id="rId44"/>
    <p:sldId id="575" r:id="rId45"/>
    <p:sldId id="619" r:id="rId46"/>
    <p:sldId id="616" r:id="rId47"/>
    <p:sldId id="617" r:id="rId48"/>
    <p:sldId id="618" r:id="rId49"/>
    <p:sldId id="563" r:id="rId50"/>
    <p:sldId id="531" r:id="rId51"/>
    <p:sldId id="564" r:id="rId52"/>
    <p:sldId id="565" r:id="rId53"/>
    <p:sldId id="532" r:id="rId54"/>
    <p:sldId id="533" r:id="rId55"/>
    <p:sldId id="596" r:id="rId56"/>
    <p:sldId id="621" r:id="rId57"/>
    <p:sldId id="622" r:id="rId58"/>
    <p:sldId id="606" r:id="rId59"/>
    <p:sldId id="614" r:id="rId60"/>
    <p:sldId id="613" r:id="rId61"/>
    <p:sldId id="620" r:id="rId62"/>
    <p:sldId id="615" r:id="rId63"/>
    <p:sldId id="547" r:id="rId64"/>
    <p:sldId id="548" r:id="rId65"/>
    <p:sldId id="552" r:id="rId66"/>
    <p:sldId id="554" r:id="rId67"/>
    <p:sldId id="604" r:id="rId68"/>
    <p:sldId id="595" r:id="rId69"/>
    <p:sldId id="556" r:id="rId70"/>
    <p:sldId id="557" r:id="rId71"/>
    <p:sldId id="558" r:id="rId72"/>
    <p:sldId id="623" r:id="rId73"/>
    <p:sldId id="583" r:id="rId74"/>
    <p:sldId id="560" r:id="rId75"/>
    <p:sldId id="566" r:id="rId76"/>
    <p:sldId id="612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D7D6D2"/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49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673AD-80DE-4470-922B-DD463A05C5BC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BAA53-F4C7-46EA-9FDB-C7879BF1BA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204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4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04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71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25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7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8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623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448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848949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684367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297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213722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13817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316144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260480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86695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177990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99781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96195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58248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289293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817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08412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993781"/>
      </p:ext>
    </p:extLst>
  </p:cSld>
  <p:clrMapOvr>
    <a:masterClrMapping/>
  </p:clrMapOvr>
  <p:transition spd="slow" advTm="15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145499"/>
      </p:ext>
    </p:extLst>
  </p:cSld>
  <p:clrMapOvr>
    <a:masterClrMapping/>
  </p:clrMapOvr>
  <p:transition spd="slow" advTm="15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897980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896091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85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76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460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07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619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25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8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05.12.2022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26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</p:sldLayoutIdLst>
  <p:transition spd="slow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yt3.ggpht.com/a/AGF-l7-Uk8Tt7767ByfuBy2Ya1hsBtYgzThgH_yrCg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470"/>
            <a:ext cx="836502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618991" y="444189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ГОСУДАРСТВЕННОЕ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АВТОНОМНОЕ ПРОФЕССИОНАЛЬНОЕ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ОБРАЗОВАТЕЛЬНОЕ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КРАСНОДАРСКОГО КРАЯ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«КУРГАНИНСКИЙ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АГРАРНО-ТЕХНОЛОГИЧЕСКИЙ ТЕХНИКУМ»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516474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4967886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Отряд 1000 добрых дел имени </a:t>
            </a:r>
            <a:br>
              <a:rPr kumimoji="0" lang="ru-RU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 Вани Ломакина»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8835759"/>
      </p:ext>
    </p:extLst>
  </p:cSld>
  <p:clrMapOvr>
    <a:masterClrMapping/>
  </p:clrMapOvr>
  <p:transition spd="slow" advTm="5165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87931"/>
          <a:stretch/>
        </p:blipFill>
        <p:spPr bwMode="auto">
          <a:xfrm>
            <a:off x="467544" y="404664"/>
            <a:ext cx="1008112" cy="59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95736" y="1844824"/>
            <a:ext cx="5544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rgbClr val="FF0000"/>
                </a:solidFill>
              </a:rPr>
              <a:t>#</a:t>
            </a:r>
            <a:r>
              <a:rPr lang="ru-RU" sz="7200" dirty="0" smtClean="0">
                <a:solidFill>
                  <a:srgbClr val="FF0000"/>
                </a:solidFill>
              </a:rPr>
              <a:t> СВОИХ НЕ БРОСАЕМ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49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60648"/>
            <a:ext cx="741682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4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731657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9" r="87931" b="-1"/>
          <a:stretch/>
        </p:blipFill>
        <p:spPr bwMode="auto">
          <a:xfrm>
            <a:off x="467544" y="332656"/>
            <a:ext cx="1008112" cy="60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56084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5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9" r="87931" b="-1"/>
          <a:stretch/>
        </p:blipFill>
        <p:spPr bwMode="auto">
          <a:xfrm>
            <a:off x="467544" y="332656"/>
            <a:ext cx="1008112" cy="60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48883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87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3371"/>
            <a:ext cx="7416824" cy="57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62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6671"/>
            <a:ext cx="7344816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23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1"/>
            <a:ext cx="7560840" cy="61206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57386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9" r="87931" b="-1"/>
          <a:stretch/>
        </p:blipFill>
        <p:spPr bwMode="auto">
          <a:xfrm>
            <a:off x="467544" y="332656"/>
            <a:ext cx="1008112" cy="60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741682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8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734481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04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eslide.ru/img/thumbs/183469362a0b14fb31cc877af325541f-800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84"/>
            <a:ext cx="9144000" cy="689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1177" r="76726" b="44118"/>
          <a:stretch/>
        </p:blipFill>
        <p:spPr>
          <a:xfrm>
            <a:off x="323528" y="1772816"/>
            <a:ext cx="1943874" cy="15121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0" t="67646" r="75002" b="6472"/>
          <a:stretch/>
        </p:blipFill>
        <p:spPr>
          <a:xfrm>
            <a:off x="611560" y="3772450"/>
            <a:ext cx="1944216" cy="15841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402" t="70997" r="42126" b="5907"/>
          <a:stretch/>
        </p:blipFill>
        <p:spPr>
          <a:xfrm>
            <a:off x="2699792" y="5578444"/>
            <a:ext cx="1872208" cy="12795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8897" t="64698" r="4332" b="5907"/>
          <a:stretch/>
        </p:blipFill>
        <p:spPr>
          <a:xfrm>
            <a:off x="5436095" y="3933056"/>
            <a:ext cx="2409141" cy="17281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5195" t="31102" r="5907" b="45801"/>
          <a:stretch/>
        </p:blipFill>
        <p:spPr>
          <a:xfrm>
            <a:off x="5868144" y="1628800"/>
            <a:ext cx="2088232" cy="15121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82968695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87931"/>
          <a:stretch/>
        </p:blipFill>
        <p:spPr bwMode="auto">
          <a:xfrm>
            <a:off x="467544" y="404664"/>
            <a:ext cx="1008112" cy="59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1880" y="2348880"/>
            <a:ext cx="4594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НЕТ</a:t>
            </a:r>
          </a:p>
          <a:p>
            <a:r>
              <a:rPr lang="ru-RU" sz="4800" dirty="0" smtClean="0">
                <a:solidFill>
                  <a:srgbClr val="FF0000"/>
                </a:solidFill>
              </a:rPr>
              <a:t> ТЕРРОРИЗМУ.</a:t>
            </a:r>
            <a:r>
              <a:rPr lang="ru-RU" dirty="0" smtClean="0"/>
              <a:t>!,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350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60648"/>
            <a:ext cx="756083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4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88640"/>
            <a:ext cx="748883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36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1254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myslide.ru/documents_7/09179944273e3855a9d58d4a75099821/img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/>
          <a:stretch/>
        </p:blipFill>
        <p:spPr bwMode="auto">
          <a:xfrm>
            <a:off x="1601787" y="764704"/>
            <a:ext cx="6930653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24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20601" r="17801" b="21651"/>
          <a:stretch/>
        </p:blipFill>
        <p:spPr>
          <a:xfrm>
            <a:off x="1559559" y="476672"/>
            <a:ext cx="727280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0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756084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4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3" t="28349" r="19389"/>
          <a:stretch/>
        </p:blipFill>
        <p:spPr>
          <a:xfrm>
            <a:off x="1403648" y="476672"/>
            <a:ext cx="7416824" cy="5760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2780928"/>
            <a:ext cx="316835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1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0800000" flipV="1">
            <a:off x="1907704" y="620689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 </a:t>
            </a:r>
            <a:r>
              <a:rPr lang="ru-RU" sz="4400" dirty="0" smtClean="0">
                <a:solidFill>
                  <a:srgbClr val="FF0000"/>
                </a:solidFill>
              </a:rPr>
              <a:t>ШЕФСТВО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7" y="1390130"/>
            <a:ext cx="7721624" cy="529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9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734481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29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7632847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6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070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1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6632"/>
            <a:ext cx="788436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8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88640"/>
            <a:ext cx="7776863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4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0"/>
            <a:ext cx="7560839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4664"/>
            <a:ext cx="7677472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98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76672"/>
            <a:ext cx="7605464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91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727280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467544" y="260648"/>
            <a:ext cx="1080120" cy="61206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27784" y="1340768"/>
            <a:ext cx="4176464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88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МЫ</a:t>
            </a:r>
          </a:p>
          <a:p>
            <a:r>
              <a:rPr lang="ru-RU" sz="88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ЗА ЗОЖ</a:t>
            </a:r>
            <a:endParaRPr lang="ru-RU" sz="88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4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48883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0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08" y="4192"/>
            <a:ext cx="780339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59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88640"/>
            <a:ext cx="770485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54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92696"/>
            <a:ext cx="763284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4482" r="1905" b="280"/>
          <a:stretch/>
        </p:blipFill>
        <p:spPr>
          <a:xfrm>
            <a:off x="1331640" y="188640"/>
            <a:ext cx="756084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20601" r="17801" b="21651"/>
          <a:stretch/>
        </p:blipFill>
        <p:spPr>
          <a:xfrm>
            <a:off x="1331640" y="260648"/>
            <a:ext cx="7632848" cy="6408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52566"/>
            <a:ext cx="3528392" cy="21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6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93"/>
          <a:stretch/>
        </p:blipFill>
        <p:spPr bwMode="auto">
          <a:xfrm>
            <a:off x="467544" y="476672"/>
            <a:ext cx="936104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7034"/>
            <a:ext cx="749721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74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7179" b="2326"/>
          <a:stretch/>
        </p:blipFill>
        <p:spPr bwMode="auto">
          <a:xfrm>
            <a:off x="467544" y="332656"/>
            <a:ext cx="1080120" cy="60486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75856" y="1844824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ПРОЕКТЫ,  ФОРУМЫ   СЛЕТЫ  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52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5762"/>
            <a:ext cx="7344816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85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741682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6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7344816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7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5328592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70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/>
          <a:stretch/>
        </p:blipFill>
        <p:spPr>
          <a:xfrm>
            <a:off x="1331640" y="332656"/>
            <a:ext cx="748883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46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763284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87931"/>
          <a:stretch/>
        </p:blipFill>
        <p:spPr bwMode="auto">
          <a:xfrm>
            <a:off x="467544" y="404664"/>
            <a:ext cx="1008112" cy="59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0" r="50000"/>
          <a:stretch/>
        </p:blipFill>
        <p:spPr>
          <a:xfrm>
            <a:off x="1475656" y="404664"/>
            <a:ext cx="727280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8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7704856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5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7641232" cy="64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3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50658"/>
            <a:ext cx="7416824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93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748883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22506" r="19697" b="21344"/>
          <a:stretch/>
        </p:blipFill>
        <p:spPr>
          <a:xfrm>
            <a:off x="1475656" y="1124743"/>
            <a:ext cx="7272808" cy="525658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 rot="10800000" flipV="1">
            <a:off x="1763688" y="43609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Участие в </a:t>
            </a:r>
            <a:r>
              <a:rPr lang="ru-RU" sz="2800" dirty="0" err="1" smtClean="0">
                <a:solidFill>
                  <a:srgbClr val="FF0000"/>
                </a:solidFill>
              </a:rPr>
              <a:t>востановлении</a:t>
            </a:r>
            <a:r>
              <a:rPr lang="ru-RU" sz="2800" dirty="0" smtClean="0">
                <a:solidFill>
                  <a:srgbClr val="FF0000"/>
                </a:solidFill>
              </a:rPr>
              <a:t> дома </a:t>
            </a:r>
            <a:r>
              <a:rPr lang="ru-RU" sz="2800" dirty="0" err="1" smtClean="0">
                <a:solidFill>
                  <a:srgbClr val="FF0000"/>
                </a:solidFill>
              </a:rPr>
              <a:t>Пузанкова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52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8" r="87069" b="1"/>
          <a:stretch/>
        </p:blipFill>
        <p:spPr bwMode="auto">
          <a:xfrm>
            <a:off x="467544" y="188640"/>
            <a:ext cx="1080120" cy="61926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6" y="2132856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БЛАГО -ТВОРИТЕЛЬНОСТЬ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76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48883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67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727280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17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6632"/>
            <a:ext cx="763284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0"/>
            <a:ext cx="7704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6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87931"/>
          <a:stretch/>
        </p:blipFill>
        <p:spPr bwMode="auto">
          <a:xfrm>
            <a:off x="467544" y="404664"/>
            <a:ext cx="1008112" cy="59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DSC_0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92696"/>
            <a:ext cx="4104456" cy="2443715"/>
          </a:xfrm>
          <a:prstGeom prst="rect">
            <a:avLst/>
          </a:prstGeom>
          <a:noFill/>
        </p:spPr>
      </p:pic>
      <p:pic>
        <p:nvPicPr>
          <p:cNvPr id="4" name="Picture 2" descr="F:\IMG-20181009-WA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501008"/>
            <a:ext cx="4104456" cy="2398511"/>
          </a:xfrm>
          <a:prstGeom prst="rect">
            <a:avLst/>
          </a:prstGeom>
          <a:noFill/>
        </p:spPr>
      </p:pic>
      <p:pic>
        <p:nvPicPr>
          <p:cNvPr id="5" name="Рисунок 4" descr="C:\Documents and Settings\Oksana\Рабочий стол\101MSDCF\DSC07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5" y="3501008"/>
            <a:ext cx="2880320" cy="253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-651" r="388" b="651"/>
          <a:stretch/>
        </p:blipFill>
        <p:spPr>
          <a:xfrm>
            <a:off x="5711455" y="692696"/>
            <a:ext cx="2892993" cy="24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08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8" r="87069" b="1"/>
          <a:stretch/>
        </p:blipFill>
        <p:spPr bwMode="auto">
          <a:xfrm>
            <a:off x="467544" y="188640"/>
            <a:ext cx="1080120" cy="61926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39752" y="1556792"/>
            <a:ext cx="6163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КРАЕВЫЕ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   РАЙОННЫЕ 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ГОРОДСКИЕ 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    АКЦИИ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6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9" r="87931" b="-1"/>
          <a:stretch/>
        </p:blipFill>
        <p:spPr bwMode="auto">
          <a:xfrm>
            <a:off x="467544" y="332656"/>
            <a:ext cx="1008112" cy="60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741682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9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7488832" cy="5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60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3048"/>
            <a:ext cx="756084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98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5446"/>
            <a:ext cx="7560840" cy="64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71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0"/>
            <a:ext cx="770485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0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17" r="88235"/>
          <a:stretch/>
        </p:blipFill>
        <p:spPr bwMode="auto">
          <a:xfrm>
            <a:off x="467544" y="44624"/>
            <a:ext cx="1008112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476672"/>
            <a:ext cx="5143500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7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20601" r="17801" b="20600"/>
          <a:stretch/>
        </p:blipFill>
        <p:spPr>
          <a:xfrm>
            <a:off x="1259632" y="188640"/>
            <a:ext cx="756084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16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/>
          <a:stretch/>
        </p:blipFill>
        <p:spPr>
          <a:xfrm>
            <a:off x="1403648" y="404664"/>
            <a:ext cx="748883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33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692696"/>
            <a:ext cx="1656184" cy="2859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0"/>
            <a:ext cx="7848872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87931"/>
          <a:stretch/>
        </p:blipFill>
        <p:spPr bwMode="auto">
          <a:xfrm>
            <a:off x="467544" y="404664"/>
            <a:ext cx="1008112" cy="59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3728" y="1844824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sz="6000" dirty="0" smtClean="0">
                <a:solidFill>
                  <a:srgbClr val="FF0000"/>
                </a:solidFill>
              </a:rPr>
              <a:t>ПОМНИМ  !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ЧТИМ!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 ГОРДИМСЯ!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72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8640"/>
            <a:ext cx="7992887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35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9" r="87069" b="1"/>
          <a:stretch/>
        </p:blipFill>
        <p:spPr bwMode="auto">
          <a:xfrm>
            <a:off x="467544" y="260648"/>
            <a:ext cx="1080120" cy="612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646"/>
            <a:ext cx="734481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5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4392488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96044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8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0"/>
            <a:ext cx="756083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24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0"/>
            <a:ext cx="756083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467544" y="332656"/>
            <a:ext cx="1080120" cy="6120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63688" y="2060848"/>
            <a:ext cx="7171470" cy="2592288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Продолжение следует…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8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9" r="87931"/>
          <a:stretch/>
        </p:blipFill>
        <p:spPr bwMode="auto">
          <a:xfrm>
            <a:off x="467544" y="404664"/>
            <a:ext cx="1008112" cy="59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b="21651"/>
          <a:stretch/>
        </p:blipFill>
        <p:spPr>
          <a:xfrm>
            <a:off x="1331640" y="188640"/>
            <a:ext cx="748883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11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1/slide/p/pC2ryL19JveDk5QiS8WYHR0bUNGxAwzVhjnTaP7MgF/slide-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9" r="87931" b="-1"/>
          <a:stretch/>
        </p:blipFill>
        <p:spPr bwMode="auto">
          <a:xfrm>
            <a:off x="467544" y="332656"/>
            <a:ext cx="1008112" cy="60486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99792" y="764704"/>
            <a:ext cx="5057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800" dirty="0" smtClean="0">
                <a:solidFill>
                  <a:srgbClr val="FF0000"/>
                </a:solidFill>
              </a:rPr>
              <a:t>АЛЛЕЯ ПАМЯТИ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595701"/>
            <a:ext cx="7785247" cy="50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80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2_Натуральные материалы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3916</TotalTime>
  <Words>62</Words>
  <Application>Microsoft Office PowerPoint</Application>
  <PresentationFormat>Экран (4:3)</PresentationFormat>
  <Paragraphs>23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2" baseType="lpstr">
      <vt:lpstr>Arial</vt:lpstr>
      <vt:lpstr>Arial Black</vt:lpstr>
      <vt:lpstr>Calibri</vt:lpstr>
      <vt:lpstr>Garamond</vt:lpstr>
      <vt:lpstr>Times New Roman</vt:lpstr>
      <vt:lpstr>Натуральные материалы</vt:lpstr>
      <vt:lpstr>2_Натуральные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im</dc:creator>
  <cp:lastModifiedBy>Педагог</cp:lastModifiedBy>
  <cp:revision>388</cp:revision>
  <dcterms:modified xsi:type="dcterms:W3CDTF">2022-12-05T06:39:44Z</dcterms:modified>
</cp:coreProperties>
</file>