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9" r:id="rId4"/>
    <p:sldId id="260" r:id="rId5"/>
    <p:sldId id="267" r:id="rId6"/>
    <p:sldId id="274" r:id="rId7"/>
    <p:sldId id="258" r:id="rId8"/>
    <p:sldId id="261" r:id="rId9"/>
    <p:sldId id="262" r:id="rId10"/>
    <p:sldId id="263" r:id="rId11"/>
    <p:sldId id="273" r:id="rId12"/>
    <p:sldId id="264" r:id="rId13"/>
    <p:sldId id="265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c" initials="m" lastIdx="1" clrIdx="0">
    <p:extLst>
      <p:ext uri="{19B8F6BF-5375-455C-9EA6-DF929625EA0E}">
        <p15:presenceInfo xmlns:p15="http://schemas.microsoft.com/office/powerpoint/2012/main" userId="ma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D20F04"/>
    <a:srgbClr val="77340C"/>
    <a:srgbClr val="FF0000"/>
    <a:srgbClr val="FF9900"/>
    <a:srgbClr val="E2C5AD"/>
    <a:srgbClr val="F5E7C4"/>
    <a:srgbClr val="641B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14"/>
      </p:cViewPr>
      <p:guideLst>
        <p:guide orient="horz" pos="2160"/>
        <p:guide pos="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15DF1-61D1-441F-910F-1AC083CE3D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810340-A3FA-4322-AF21-8F12E153E6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4DCA7A-F36B-4512-8294-8101DEB71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585DCE-1236-43F2-B7EA-A60AD7041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8689D0-128D-4A03-8161-8DEAC9761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18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B56E10-2768-4DC6-AE59-63FDF78DD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306EE67-D43F-44B1-A49D-5EC238225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D7E52A-B165-438C-937B-6BEB9A397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20833C-BE75-4030-A3F2-F8044316E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11A0F9-4B42-4C87-B99D-72BC4C04D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61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6AA1592-5AE4-44D9-A2E2-AE95B4E6EA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5698E7-C584-47BE-A366-CD06424D30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96FCB0-E1BB-4367-8BEB-68A4E9E24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69E616-9D60-400E-AFF6-21C60BB2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39638D-701E-4806-97B0-5E656116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331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42365-0872-4914-8484-10C4012BD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BCDCE6-6A86-457D-9806-92BE6DF34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1AC55E-5F1E-4D4A-988F-1FA791CEA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A1277A-4303-48CE-AA33-E4C8CC79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1BC410-CB95-458A-AF61-9C03E8678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47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69B195-672F-48EA-B6C4-661560D6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F19EE95-0D3F-4D24-A6B7-5F9BC5B1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2F4072-4777-45A8-9DB3-B6772D187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841820-A914-42E8-BB83-37DB1F4A3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E7C93C-D199-4AFF-8FD2-9037B82CF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98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35553C-6B55-42D8-93A2-11159B3E2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9DE4AA-6865-4BB0-9A57-6D60778A7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D57A9E-FAB4-410E-976C-60640A331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3F49CA-CF2B-45E0-88B8-A16B6E400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DA1716-AF40-43C2-9EC1-44BA65839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5C834D-2860-4D9A-B3F7-F9357DA8E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09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BBE5FE-4E6B-4B4C-B0B1-0B97A9E49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5AB181-D841-4563-AFB4-937EC5F52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F726E6-4A3F-4D54-B6D2-8CB5952BF0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049D8AC-7330-4532-87F4-C2E40B33AF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AE6652-DA80-4DBE-B262-8AD72DD563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14F5130-5839-4ED7-BC21-9E0F9E5EB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B6DCD33-D6B3-4601-99B1-5ECB56F52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2A05980-2785-42F6-A10D-AF8FDCDD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063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520F24-818C-430B-9DD3-B90C248AC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C5317B-9939-4DE9-B7F3-FC043DE13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39A6A1-87D9-479F-B020-89B609BCF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6E3248-CF76-4FDC-B1BD-89810595B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51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3CDAB47-1216-446C-BECE-37FACA6CD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B07775F-55EE-4458-ABD9-F0257F724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DA5A93-84F2-48FA-BC3F-F875DDC12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82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5B70C-C1AC-4D1D-A9AC-9E1B0A48B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63D3D1-51C4-45BB-AB29-0101E6D45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13640C-EFF1-4466-8DC5-6C11F2C876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40EC7B-C770-454B-A131-9A4733FA8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D08443-5AAE-40D2-BB8D-64E5CD770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E444736-1A36-46CE-87BA-31764F868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56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E24814-1045-4D97-A596-5E02134F0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194D2A5-25BF-43FF-AE42-9B8A0B5970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3C38C9-F8BB-44C9-B20F-482F40BD49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A886BD-7F9A-4A51-B027-F1F7CD474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B29E51-8328-41BD-BE09-7D7260F31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51AA29-B549-481A-B575-F25E736D5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613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E451C-A749-4BDF-825E-6B5C0B766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BE9ED2-700C-49DB-957D-9B5E7C0E2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6CAD73-316B-4F22-8792-F916103071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532AE-3B02-4440-8776-779241C522B3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6A1312-7EEA-461E-B975-2130A53AEA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B7933C-D228-45E3-A917-C7E18966D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9B33A-AF8A-464E-AD3C-4541AB955B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3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mail.ru/public/3x4Q/qY3UByNtV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7F40F2B-60AD-4284-8DC2-92BB11F82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9869" y="3458094"/>
            <a:ext cx="8071658" cy="2693323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Этнографическое 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исследование по теме:</a:t>
            </a:r>
            <a:b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«Семейные традиции празднования Рождества Христова на Кубани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»</a:t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cloud.mail.ru/public/3x4Q/qY3UByNtV</a:t>
            </a:r>
            <a:r>
              <a:rPr lang="ru-RU" dirty="0"/>
              <a:t/>
            </a:r>
            <a:br>
              <a:rPr lang="ru-RU" dirty="0"/>
            </a:b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A1202DA-ED9B-474B-BBF4-6EBA751719F7}"/>
              </a:ext>
            </a:extLst>
          </p:cNvPr>
          <p:cNvSpPr/>
          <p:nvPr/>
        </p:nvSpPr>
        <p:spPr>
          <a:xfrm>
            <a:off x="1435974" y="238771"/>
            <a:ext cx="93200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"Курганинский аграрно-технологический техникум"</a:t>
            </a:r>
          </a:p>
        </p:txBody>
      </p:sp>
    </p:spTree>
    <p:extLst>
      <p:ext uri="{BB962C8B-B14F-4D97-AF65-F5344CB8AC3E}">
        <p14:creationId xmlns:p14="http://schemas.microsoft.com/office/powerpoint/2010/main" val="2470444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russiantourism.ru/uploads/Message504/20675/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73CAC1-912E-41B7-9806-A610D8CEB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2422" y="166256"/>
            <a:ext cx="9110749" cy="7647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Празднование Рождества Христова </a:t>
            </a: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Кубани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A2334F-68FC-4808-9F93-9134D1A10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575" y="856211"/>
            <a:ext cx="11446625" cy="5531527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endParaRPr 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Рождеству, которым оканчивался строгий филипповский пост, готовились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заранее, не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торопясь. Собирали снедь на рождественское застолье. Н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аши предки считали,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праздничный стол всему свету покажет, каков достаток в доме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хозяина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Рождество, по старинному обычаю, устраивали и в станичной избе -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после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молебна организовывался общий обед. Станичники на него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приносили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все, что было самого вкусного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Рождественская ночь считалась наиболее важной, самой волшебной в году.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 накануне Рождества - Сочельник - принято воздерживаться от приема пищи: "До первой звезды нельзя".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По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традиции, в этот день с появлением на небе первой звезды, которая символизирует Вифлеемскую,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у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верующих завершается четырехнедельный пост. Затем, ближе к полуночи православные идут в храм, чтобы там встретить Рождество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Кубани, этой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ночью, с первым ударом к заутрени, вставала вся казачья семья, пишет историк казачества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Астапенко. Хозяйки топили печь, и все спешили в церковь на службу.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Но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раньше уходили из дома дети — славить Христа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блюдом стола считалась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кутья, приготавливаемая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вечеру Рождества, ее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называли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багата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кутья» или «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вечеря», которую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готовили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пшеницы или ячменя,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рис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всегда был доступен казакам. К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кутье полагалось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сварить узвар – напиток из сухофруктов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станицах к празднику пекли и специальный обрядовый хлеб: 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сгибушек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Спасителя (в виде конверта), 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кореженки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 форме улитки), 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сакрестия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(булочки с изображением креста из теста).</a:t>
            </a:r>
          </a:p>
        </p:txBody>
      </p:sp>
    </p:spTree>
    <p:extLst>
      <p:ext uri="{BB962C8B-B14F-4D97-AF65-F5344CB8AC3E}">
        <p14:creationId xmlns:p14="http://schemas.microsoft.com/office/powerpoint/2010/main" val="3826535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1476" y="153166"/>
            <a:ext cx="950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Христово в русской живописи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8290" y="727326"/>
            <a:ext cx="11757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Рождества Христова испокон веков был источником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вдохновения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русских художников, поэтов и писателей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Рождество стояло у окна и рисовало на стёклах морозные цветы, ждало, когда в доме вымоют полы, расстелют половики, затеплят лампады перед иконами и впустят Его... - </a:t>
            </a:r>
            <a:r>
              <a:rPr lang="ru-RU" sz="1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Акимович Никифоров-Волгин "Серебряная метель"</a:t>
            </a:r>
          </a:p>
        </p:txBody>
      </p:sp>
      <p:pic>
        <p:nvPicPr>
          <p:cNvPr id="6146" name="Picture 2" descr="https://www.ippo.ru/img/izo/roj_gagar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010" y="1635235"/>
            <a:ext cx="2163676" cy="295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03010" y="1780361"/>
            <a:ext cx="1103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 Г.Г.</a:t>
            </a:r>
            <a:endParaRPr lang="ru-RU" sz="14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www.ippo.ru/img/izo/roj_repin_6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2"/>
          <a:stretch/>
        </p:blipFill>
        <p:spPr bwMode="auto">
          <a:xfrm>
            <a:off x="6155725" y="1643076"/>
            <a:ext cx="1924599" cy="295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85613" y="1844967"/>
            <a:ext cx="17222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Репин И.Е. Рождество</a:t>
            </a:r>
            <a:endParaRPr lang="ru-RU" sz="120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Анатолий Анатольевич Коробкин - Перед Рождеством. Холст, масло, 80х60. 2011 г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507" y="1643076"/>
            <a:ext cx="3923496" cy="292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624408" y="1855592"/>
            <a:ext cx="28643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Коробкин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Перед Рождеством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2" name="Picture 8" descr="Владимир Юрьевич Жданов - Сочельник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3"/>
          <a:stretch/>
        </p:blipFill>
        <p:spPr bwMode="auto">
          <a:xfrm>
            <a:off x="123465" y="1635235"/>
            <a:ext cx="3699934" cy="295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07067" y="1841874"/>
            <a:ext cx="2253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Жданов В.Ю. Сочельник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 descr="Cергей Васильевич Досекин - Подготовка к Рождеству, 1896 г.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9" y="4785608"/>
            <a:ext cx="2667779" cy="195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3184" y="4756996"/>
            <a:ext cx="2728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Досекин</a:t>
            </a:r>
            <a:r>
              <a:rPr lang="ru-RU" sz="1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С.В. Подготовка к Рождеству</a:t>
            </a:r>
            <a:endParaRPr lang="ru-RU" sz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6" name="Picture 12" descr="Надежда Полуян–Внукова (Украина) - У бабушки перед Рождеством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592" y="4791785"/>
            <a:ext cx="2664173" cy="1961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63221" y="4768031"/>
            <a:ext cx="2434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Полуян</a:t>
            </a: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Рождество у бабушки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8" name="Picture 14" descr="Федот Васильевич Сычков - Христославы. (Дети старой деревни), 1935 г. Холст, масло, 63x83 см. Мордовский республиканский музей изобразительных искусств имени С.Д.Эрьзи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392" y="4798751"/>
            <a:ext cx="2550017" cy="192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434051" y="4876933"/>
            <a:ext cx="219035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err="1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СычковФ.В</a:t>
            </a:r>
            <a:r>
              <a:rPr lang="ru-RU" sz="10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Христославы</a:t>
            </a:r>
          </a:p>
        </p:txBody>
      </p:sp>
      <p:pic>
        <p:nvPicPr>
          <p:cNvPr id="6160" name="Picture 16" descr="Константин Александрович Трутовский - Колядки в Малороссии, не позднее 1864 г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960" y="4798751"/>
            <a:ext cx="2833043" cy="19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366437" y="4898086"/>
            <a:ext cx="28706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 smtClean="0">
                <a:solidFill>
                  <a:schemeClr val="bg1">
                    <a:lumMod val="95000"/>
                  </a:schemeClr>
                </a:solidFill>
                <a:latin typeface="PT Serif"/>
              </a:rPr>
              <a:t> </a:t>
            </a:r>
            <a:r>
              <a:rPr lang="ru-RU" sz="1000" dirty="0" err="1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Трутовский</a:t>
            </a:r>
            <a:r>
              <a:rPr lang="ru-RU" sz="1000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</a:t>
            </a:r>
            <a:r>
              <a:rPr lang="ru-RU" sz="100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Колядки в Малороссии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01206" y="1855592"/>
            <a:ext cx="1587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Репин И.Е. Рождество Христово</a:t>
            </a:r>
            <a:endParaRPr lang="ru-RU" sz="1200" dirty="0">
              <a:solidFill>
                <a:schemeClr val="bg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11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.pinimg.com/originals/f2/a6/30/f2a630cfa8fc139e36f545604b643c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9013" cy="779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D5CE94-1C6D-47CA-B35E-3E5C11D14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964" y="157943"/>
            <a:ext cx="10357658" cy="76477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 традиции на Кубани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523DE5-6F1B-428A-A8ED-B59DA23BD6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9382" y="756458"/>
            <a:ext cx="545315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Вечеря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Вечеря – это традиционный семейный ужин, для которого в родительский дом сходились женатые сыновья со своими детьми и приглашались одинокие соседи. Кстати, вечеря рассматривалась еще и как поминовение умерших, поэтому на стол обязательно ставили лишний прибор.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A1389EA-3C7C-4FCC-A901-8DEC4519F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4669" y="3283527"/>
            <a:ext cx="5807034" cy="4512801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ru-RU" sz="31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Сочельник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Трапеза начиналась с появлением первой вечерней звезды, и вначале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разговлялась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кутьей, которую вместе с узваром предварительно окропляли святой водой. Первая ложка кутьи являлась прерогативой главы семьи.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 дома, сидя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столом или взяв ложку с кутьей, подходил к окну со словами: «Мороз, Мороз, иди до нас вечерять! Не морозь наших телят, курчат, гусят, поросят и нас!».</a:t>
            </a:r>
          </a:p>
        </p:txBody>
      </p:sp>
    </p:spTree>
    <p:extLst>
      <p:ext uri="{BB962C8B-B14F-4D97-AF65-F5344CB8AC3E}">
        <p14:creationId xmlns:p14="http://schemas.microsoft.com/office/powerpoint/2010/main" val="265643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ravobraz.ru/wp-content/uploads/2016/11/15002433_1201842049891173_6354398542617904801_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322D2C-D381-4578-9DAB-589F1F618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96" y="1"/>
            <a:ext cx="10572404" cy="972588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Рождественские традиции на Кубани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F26D3A-CFF0-40F2-BAE1-ADEB7D8758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4372495"/>
            <a:ext cx="5544787" cy="23691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Щедрый вечер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вечер в каждом кубанском доме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варят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вареники с сыром и картошкой, жарят колбасу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пекут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пирожки с капустой, с мясом, с картошкой. Девочки и девушки идут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щедровать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Они подходят под окна какой-либо хаты и кричат: «здравствуйте хозяин с хозяюшкой! Разрешите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пощедровать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вам?» Получив разрешение, они поют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щедровки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B125F0-A42B-4420-AA43-6C555456D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8822" y="4372495"/>
            <a:ext cx="4746372" cy="2485505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Кутья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начиналось любимое занятие детей и подростков – «ношение вечери». По кубанскому преданию, носить кутью с пирожками непременно должны были мальчики, так как казаки верили, что пока это происходит, миру не угрожает конец света. Кутью обязательно несли крестным родителям, бабушке с дедушкой и близким родственникам.</a:t>
            </a:r>
          </a:p>
        </p:txBody>
      </p:sp>
    </p:spTree>
    <p:extLst>
      <p:ext uri="{BB962C8B-B14F-4D97-AF65-F5344CB8AC3E}">
        <p14:creationId xmlns:p14="http://schemas.microsoft.com/office/powerpoint/2010/main" val="220393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mobilmusic.ru/mfile/c2/ec/0d/13607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52"/>
            <a:ext cx="12192000" cy="685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93A0A-0282-4D1A-A5A3-5EBE74558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16" y="0"/>
            <a:ext cx="11762508" cy="107234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Традиционное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праздничное рождественское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блюдо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моей семьи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8C54C53-D4B1-47D5-BDD6-E131B06EA258}"/>
              </a:ext>
            </a:extLst>
          </p:cNvPr>
          <p:cNvSpPr/>
          <p:nvPr/>
        </p:nvSpPr>
        <p:spPr>
          <a:xfrm>
            <a:off x="2299689" y="1034953"/>
            <a:ext cx="7853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Свиная грудинка, фаршированная капустой и яблоками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56D2663-7DA5-4030-B8E0-627E91F98495}"/>
              </a:ext>
            </a:extLst>
          </p:cNvPr>
          <p:cNvSpPr/>
          <p:nvPr/>
        </p:nvSpPr>
        <p:spPr>
          <a:xfrm>
            <a:off x="74815" y="1496619"/>
            <a:ext cx="11998651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старину подавали кашу со свиными ножками, но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семье к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гречневой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каше                                          мы готовим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свиную грудинку с капустой и яблоками.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вкусно и необычно.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 моей бабушки: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свиная грудинка — 800 г,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 — 400 г,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яблоки — 5 шт.,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сливочное масло — 1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ст.л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луковица — 1 шт.,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 и перец.</a:t>
            </a:r>
          </a:p>
          <a:p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Нашинковать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свежую капусту, посолить, отжать. Добавить в капусту мелко нарезанные кислые яблоки, масло, перемешать. Свиную грудинку вымыть, перерубить в нескольких местах косточки, прорезать ножом большое отверстие между костями и мясом.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Положить туда подготовленный фарш, зашить, поместить на сковороду или противень, посыпать мелко рубленным луком, подлить 3 столовые ложки воды и жарить в духовке, разогретой до 200 °С, до готовности. Подавать с рассыпчатой гречневой кашей.</a:t>
            </a:r>
          </a:p>
        </p:txBody>
      </p:sp>
    </p:spTree>
    <p:extLst>
      <p:ext uri="{BB962C8B-B14F-4D97-AF65-F5344CB8AC3E}">
        <p14:creationId xmlns:p14="http://schemas.microsoft.com/office/powerpoint/2010/main" val="3041718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887" y="365760"/>
            <a:ext cx="337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приготовления блюда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https://ic.pics.livejournal.com/stalic/2762948/4731238/4731238_1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4" y="931939"/>
            <a:ext cx="5197821" cy="39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windowman.ru/wp-content/uploads/3/7/e/37e2c688945f9ba89004f21aa61a1672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27" y="2082569"/>
            <a:ext cx="5940425" cy="445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81207" y="1579418"/>
            <a:ext cx="1720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Готовое блюдо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75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mobimg.b-cdn.net/v3/fetch/d0/d0b7c33524afbea69f1d1a561fdaa11c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5D05F06-BD18-4E2B-81C4-2EF777D928D4}"/>
              </a:ext>
            </a:extLst>
          </p:cNvPr>
          <p:cNvSpPr/>
          <p:nvPr/>
        </p:nvSpPr>
        <p:spPr>
          <a:xfrm>
            <a:off x="4339243" y="3133898"/>
            <a:ext cx="614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Спасибо за 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внимание</a:t>
            </a:r>
            <a:endParaRPr lang="ru-RU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оловина рамки 6">
            <a:extLst>
              <a:ext uri="{FF2B5EF4-FFF2-40B4-BE49-F238E27FC236}">
                <a16:creationId xmlns:a16="http://schemas.microsoft.com/office/drawing/2014/main" id="{3A473325-810B-4C9F-8171-0DD801521A30}"/>
              </a:ext>
            </a:extLst>
          </p:cNvPr>
          <p:cNvSpPr/>
          <p:nvPr/>
        </p:nvSpPr>
        <p:spPr>
          <a:xfrm>
            <a:off x="1700346" y="785889"/>
            <a:ext cx="3788229" cy="3435531"/>
          </a:xfrm>
          <a:prstGeom prst="halfFrame">
            <a:avLst>
              <a:gd name="adj1" fmla="val 2534"/>
              <a:gd name="adj2" fmla="val 3295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DB5EDD-644E-4F43-9B7A-16C50C5E2A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061615" y="2485464"/>
            <a:ext cx="3816427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94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xn----7sbhblcmfacdnd4bb7bwitd4y.xn--p1ai/images/2021/11/12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7" r="197" b="2809"/>
          <a:stretch/>
        </p:blipFill>
        <p:spPr bwMode="auto">
          <a:xfrm>
            <a:off x="63731" y="0"/>
            <a:ext cx="12128269" cy="845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28963D-6C2C-4912-8043-C590676E2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385" y="2967643"/>
            <a:ext cx="11463250" cy="222781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исследования: </a:t>
            </a:r>
            <a:b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«Рождество Христово – история традиций и обычаев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моей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семьи»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48DA2D1A-11C4-43CF-ADDC-5C4742086F1C}"/>
              </a:ext>
            </a:extLst>
          </p:cNvPr>
          <p:cNvSpPr txBox="1">
            <a:spLocks/>
          </p:cNvSpPr>
          <p:nvPr/>
        </p:nvSpPr>
        <p:spPr>
          <a:xfrm>
            <a:off x="6359235" y="5095701"/>
            <a:ext cx="5708143" cy="2036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студентки 2 и 3 курса</a:t>
            </a:r>
          </a:p>
          <a:p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«Тренер-наездник лошадей»</a:t>
            </a:r>
          </a:p>
          <a:p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Гавриленко Валерия                                                 Касаткина Екатерина</a:t>
            </a:r>
          </a:p>
          <a:p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Преподаватель: Орехова Дина Геннадьевна</a:t>
            </a:r>
            <a:endParaRPr lang="ru-RU" sz="20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384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3052D5C-454D-4F46-AEC4-757E05192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985" y="508817"/>
            <a:ext cx="7887789" cy="101953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F94A675-0ECD-4FBE-86A0-AD3D952F8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44904" y="1626326"/>
            <a:ext cx="9902191" cy="4617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-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самых ярких и значимых праздников в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семейный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нам так важны рождественские традиции: они служат скрепами, связывающими разные поколения и протягивающими нить памяти от предков к настоящим и будущим поколениям.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мир очень скорый и эклектичный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вечно торопимся, хотим все успеть, охватить необъятное и получить максимум возможного. Сегодняшнее празднование Рождества совсем не то, что знали наши (не очень, кстати, давние)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предки –                      родители, бабушки и дедушки.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1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dmkurganinsk.ru/upload/iblock/03f/DSC09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" r="13541" b="18515"/>
          <a:stretch/>
        </p:blipFill>
        <p:spPr bwMode="auto">
          <a:xfrm>
            <a:off x="44777" y="91440"/>
            <a:ext cx="8068445" cy="668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9721182-9ED4-497E-AC1A-7D0EBD5E6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1337" y="149630"/>
            <a:ext cx="6367549" cy="6816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исследования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1CB93F7E-67DC-43EC-B5F4-F45587D79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8415" y="922713"/>
            <a:ext cx="6059978" cy="295101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духовно-нравственных ценностей и ответственности за сохранение живой связи </a:t>
            </a: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поколений </a:t>
            </a:r>
          </a:p>
          <a:p>
            <a:pPr marL="0" indent="0" algn="just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молодого поколения устойчивого интереса к истории своей малой родины и </a:t>
            </a: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 </a:t>
            </a:r>
          </a:p>
          <a:p>
            <a:pPr marL="0" indent="0" algn="just">
              <a:buNone/>
            </a:pP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и преумножение культурно-исторического наследия через изучение истории и культуры кубанского </a:t>
            </a: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казачества</a:t>
            </a:r>
          </a:p>
          <a:p>
            <a:pPr marL="0" indent="0" algn="just">
              <a:buNone/>
            </a:pP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 популяризация кубанских казачьих традиций</a:t>
            </a: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87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асписание служб на май 2019 г. - Приход храма Вознесения Господня г. Курга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886"/>
            <a:ext cx="12166829" cy="681411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633" y="124692"/>
            <a:ext cx="5893723" cy="798022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691" y="1138845"/>
            <a:ext cx="11770822" cy="55030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Христово всегда считалось одним из самых важных праздников у православных. Это один из двенадцати великих праздников православной Церкви.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называть двунадесятыми праздниками, это великие торжества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Церкви, которые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следуют после Пасхи.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любимый праздник детей - это Новый год 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Рождество. 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 эти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отмечают по разному.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исследовательской работы мы решили взять пример, как отмечают Рождество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Христово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нашей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семье, и поняли, что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может выступать только комплекс сохранившихся воспоминаний старших.</a:t>
            </a:r>
          </a:p>
        </p:txBody>
      </p:sp>
    </p:spTree>
    <p:extLst>
      <p:ext uri="{BB962C8B-B14F-4D97-AF65-F5344CB8AC3E}">
        <p14:creationId xmlns:p14="http://schemas.microsoft.com/office/powerpoint/2010/main" val="3921857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originals/d0/d3/5f/d0d35f8c94ebc8ebbeae0cf79f91405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8" r="2220"/>
          <a:stretch/>
        </p:blipFill>
        <p:spPr bwMode="auto">
          <a:xfrm>
            <a:off x="0" y="-58189"/>
            <a:ext cx="12192000" cy="892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1164" y="665018"/>
            <a:ext cx="3308465" cy="353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Светлый праздник Рождества!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Нет счастливей торжества!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ночь рождения Христова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Над землёй зажглась Звезда.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 той поры через столетья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Нам она, как солнце светит.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Согревает верой души,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Чтобы мир стал краше, лучше.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Дарит искры волшебства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Светлый праздник Рождества!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Мир приходит в каждый дом...</a:t>
            </a:r>
            <a:b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Поздравляем с Рождеством!</a:t>
            </a:r>
          </a:p>
        </p:txBody>
      </p:sp>
    </p:spTree>
    <p:extLst>
      <p:ext uri="{BB962C8B-B14F-4D97-AF65-F5344CB8AC3E}">
        <p14:creationId xmlns:p14="http://schemas.microsoft.com/office/powerpoint/2010/main" val="744663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19">
            <a:extLst>
              <a:ext uri="{FF2B5EF4-FFF2-40B4-BE49-F238E27FC236}">
                <a16:creationId xmlns:a16="http://schemas.microsoft.com/office/drawing/2014/main" id="{1EDDBE93-592D-417F-AC77-2483D2E18F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6007" y="590204"/>
            <a:ext cx="6043353" cy="5915097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Рождества Христова 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огромное значение для всех православных христиан и для Русской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Православной церкви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наших предков духовна, в ней чувствуется преемственность   поколений. Православие наложило свой отпечаток на быт и культуру русского народа.    </a:t>
            </a:r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детства мы знакомимся с традициями православных праздников, построенных на народном календаре, годичном цикле жизни русского народа. </a:t>
            </a:r>
            <a:endParaRPr lang="ru-RU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любимый праздник детей - это Новый год и Рождество. А в чем заключается смысл праздника, история происхождения Рождества и что означают его символы? 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C5EB73E-10D8-4E33-A29A-4D634AA2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7853" y="452062"/>
            <a:ext cx="4897789" cy="297693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BB9AABC-D29E-43F7-9CFB-499005DA5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852" y="3630738"/>
            <a:ext cx="4897789" cy="291375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0164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CCF0C-4166-427A-91DC-A7468E822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018" y="507077"/>
            <a:ext cx="6766560" cy="2826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Рождества Христова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E64DB7-6B23-4C3C-95B9-61E7775D18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251" y="728134"/>
            <a:ext cx="7506393" cy="56809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Писанию, Пресвятая Дева Мария родила Иисуса Христа в Вифлееме во время проходившей тогда переписи населения.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Иосиф расположились в хлеву, где ночевали вместе с домашними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животными.                         Когда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они были там, наступило время родить Ей; и родила Сына своего Первенца, и спеленала Его,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положила Его в ясли, потому что не было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им места 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гостинице. (Лука, 2:6–7).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 рождения на небе появилась звезда, которая и указала волхвам путь к младенцу.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Мудрецы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вошли в хлев и преподнесли будущему Спасителю свои дары: золото, ладан и смирну (особое благовонное масло).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761868-88B6-4266-A14B-D3843FB58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59" y="274320"/>
            <a:ext cx="4236373" cy="627610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8889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55915-42B6-49E9-A607-C346E12D0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589" y="386805"/>
            <a:ext cx="6247134" cy="901972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Когда отмечают праздник?</a:t>
            </a:r>
            <a:endParaRPr lang="ru-RU" sz="3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1C15EA-ABF6-42F6-B383-C73DB62780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018" y="1433740"/>
            <a:ext cx="7784791" cy="49473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Православные христиане празднуют Рождество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7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в отличие от католиков, которые отмечают его 25 декабря. 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возникла в связи с введением в Европе григорианского календаря в 1582 году.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лишь в ХХ веке стали пользоваться европейским летоисчислением. 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продолжает считать христианские праздники по частично реформированному Петром I византийскому календарю.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3DE3A9-E714-4EC6-9AA8-51A83B380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801" y="386805"/>
            <a:ext cx="2908599" cy="21464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C496EF-BBE5-40AA-B903-40585ADC4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802" y="2708760"/>
            <a:ext cx="2908599" cy="395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043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699</TotalTime>
  <Words>1172</Words>
  <Application>Microsoft Office PowerPoint</Application>
  <PresentationFormat>Широкоэкранный</PresentationFormat>
  <Paragraphs>88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Monotype Corsiva</vt:lpstr>
      <vt:lpstr>PT Serif</vt:lpstr>
      <vt:lpstr>Times New Roman</vt:lpstr>
      <vt:lpstr>Тема Office</vt:lpstr>
      <vt:lpstr>      Этнографическое исследование по теме: «Семейные традиции празднования Рождества Христова на Кубани» https://cloud.mail.ru/public/3x4Q/qY3UByNtV   </vt:lpstr>
      <vt:lpstr>Тема исследования:  «Рождество Христово – история традиций и обычаев моей семьи»</vt:lpstr>
      <vt:lpstr>Актуальность исследования</vt:lpstr>
      <vt:lpstr>Цели и задачи исследования</vt:lpstr>
      <vt:lpstr>Предмет исследования:</vt:lpstr>
      <vt:lpstr>Презентация PowerPoint</vt:lpstr>
      <vt:lpstr>Презентация PowerPoint</vt:lpstr>
      <vt:lpstr>Праздник Рождества Христова </vt:lpstr>
      <vt:lpstr>Когда отмечают праздник?</vt:lpstr>
      <vt:lpstr>Празднование Рождества Христова на Кубани</vt:lpstr>
      <vt:lpstr>Презентация PowerPoint</vt:lpstr>
      <vt:lpstr>Рождественские традиции на Кубани</vt:lpstr>
      <vt:lpstr>Рождественские традиции на Кубани</vt:lpstr>
      <vt:lpstr>Традиционное праздничное рождественское блюдо моей семьи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mac</dc:creator>
  <cp:lastModifiedBy>user</cp:lastModifiedBy>
  <cp:revision>80</cp:revision>
  <dcterms:created xsi:type="dcterms:W3CDTF">2022-12-13T22:36:37Z</dcterms:created>
  <dcterms:modified xsi:type="dcterms:W3CDTF">2022-12-23T12:18:48Z</dcterms:modified>
</cp:coreProperties>
</file>